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d51657fd9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d51657fd9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1657fd9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1657fd9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1d51657f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1d51657f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1d51657f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1d51657f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1d51657fd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1d51657fd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1d51657fd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1d51657fd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1d51657fd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31d51657fd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1d51657fd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1d51657fd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1d51657fd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1d51657fd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1d51657fd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1d51657fd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1d51657fd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1d51657fd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1d51657fd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1d51657fd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d51657fd9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d51657fd9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1d51657fd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1d51657fd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d51657fd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1d51657fd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1d51657fd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1d51657fd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1d51657fd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1d51657fd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d51657fd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d51657fd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1d51657fd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1d51657fd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1d51657fd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1d51657fd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1d51657fd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1d51657fd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1d51657fd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1d51657fd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d51657fd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d51657fd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1657fd9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1657fd9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1d51657fd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31d51657fd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1d51657fd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1d51657fd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1d51657fd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1d51657fd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1d51657fd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1d51657fd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1d51657fd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31d51657fd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1d51657fd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31d51657fd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1d51657fd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31d51657fd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1d51657fd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31d51657fd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31d51657fd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31d51657fd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1d51657fd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1d51657fd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51657fd9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51657fd9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1d51657fd9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1d51657fd9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1d51657fd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1d51657fd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1d51657fd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1d51657fd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1d51657fd9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1d51657fd9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1d51657fd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1d51657fd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1d51657fd9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1d51657fd9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1d51657fd9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31d51657fd9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1d51657fd9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1d51657fd9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1d51657fd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1d51657fd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1d51657fd9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1d51657fd9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1657fd9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1657fd9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1d51657fd9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31d51657fd9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31d51657fd9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31d51657fd9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1d51657fd9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1d51657fd9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1d51657fd9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31d51657fd9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31d51657fd9_0_1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31d51657fd9_0_1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1d51657fd9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31d51657fd9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31d51657fd9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31d51657fd9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31d51657fd9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31d51657fd9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1d51657fd9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1d51657fd9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1d51657fd9_0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1d51657fd9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51657fd9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51657fd9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51657fd9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51657fd9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51657fd9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51657fd9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d51657fd9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d51657fd9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1657fd9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d51657fd9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51657fd9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51657fd9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d51657fd9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d51657fd9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1657fd9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1657fd9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d51657fd9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d51657fd9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d51657fd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d51657fd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51657fd9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51657fd9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51657fd9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51657fd9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51657fd9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d51657fd9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51657fd9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51657fd9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51657fd9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51657fd9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d51657fd9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d51657fd9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1657fd9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1657fd9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d51657fd9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d51657fd9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d51657fd9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d51657fd9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d51657fd9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d51657fd9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51657fd9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51657fd9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d51657fd9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d51657fd9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d51657fd9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d51657fd9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d51657fd9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d51657fd9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d51657fd9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d51657fd9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51657fd9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51657fd9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51657fd9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d51657fd9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51657fd9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51657fd9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d51657fd9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d51657fd9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51657fd9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d51657fd9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d51657fd9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d51657fd9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d51657fd9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d51657fd9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51657fd9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d51657fd9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51657fd9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d51657fd9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51657fd9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51657fd9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51657fd9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51657fd9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51657fd9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d51657fd9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d51657fd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d51657fd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51657fd9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51657fd9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d51657fd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1d51657fd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d51657fd9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d51657fd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1d51657fd9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1d51657fd9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d51657fd9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d51657fd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d51657fd9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d51657fd9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d51657fd9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d51657fd9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d51657fd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d51657fd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d51657fd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d51657fd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d51657fd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1d51657fd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d51657fd9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d51657fd9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51657fd9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51657fd9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51657fd9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51657fd9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51657fd9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51657fd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d51657fd9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d51657fd9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d51657fd9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d51657fd9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d51657fd9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d51657fd9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d51657fd9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d51657fd9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d51657fd9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d51657fd9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d51657fd9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d51657fd9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d51657fd9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1d51657fd9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1d51657fd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1d51657fd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51657fd9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51657fd9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d51657fd9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d51657fd9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d51657fd9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d51657fd9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d51657fd9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d51657fd9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d51657fd9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d51657fd9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1d51657fd9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1d51657fd9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d51657fd9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1d51657fd9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d51657fd9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d51657fd9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d51657fd9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d51657fd9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d51657fd9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1d51657fd9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d51657fd9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d51657fd9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51657fd9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51657fd9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1d51657fd9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1d51657fd9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d51657fd9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d51657fd9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1d51657fd9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1d51657fd9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d51657fd9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1d51657fd9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d51657fd9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1d51657fd9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1d51657fd9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1d51657fd9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d51657fd9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d51657fd9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d51657fd9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d51657fd9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d51657fd9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d51657fd9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d51657fd9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d51657fd9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51657fd9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51657fd9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d51657fd9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1d51657fd9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d51657fd9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1d51657fd9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d51657fd9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1d51657fd9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d51657fd9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d51657fd9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d51657fd9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d51657fd9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d51657fd9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d51657fd9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d51657fd9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1d51657fd9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d51657f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d51657f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1d51657f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1d51657f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1d51657f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1d51657f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4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4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8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0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3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DNMs - Run 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3" name="Google Shape;153;p2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" name="Google Shape;154;p2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1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1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33" name="Google Shape;1133;p11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34" name="Google Shape;1134;p11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1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44" name="Google Shape;1144;p11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45" name="Google Shape;1145;p11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1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55" name="Google Shape;1155;p11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56" name="Google Shape;1156;p11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3" name="Google Shape;116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1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66" name="Google Shape;1166;p11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67" name="Google Shape;1167;p11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1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1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77" name="Google Shape;1177;p11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78" name="Google Shape;1178;p11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5" name="Google Shape;118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72"/>
            <a:ext cx="9144003" cy="484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1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88" name="Google Shape;1188;p11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89" name="Google Shape;1189;p11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6" name="Google Shape;119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1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1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99" name="Google Shape;1199;p11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00" name="Google Shape;1200;p11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7" name="Google Shape;12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1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1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10" name="Google Shape;1210;p11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1" name="Google Shape;1211;p11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2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2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21" name="Google Shape;1221;p12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22" name="Google Shape;1222;p12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9" name="Google Shape;122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2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2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32" name="Google Shape;1232;p12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33" name="Google Shape;1233;p12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" name="Google Shape;164;p2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" name="Google Shape;165;p2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0" name="Google Shape;124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2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2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43" name="Google Shape;1243;p12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44" name="Google Shape;1244;p12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1" name="Google Shape;125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02"/>
            <a:ext cx="9144003" cy="4826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2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2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54" name="Google Shape;1254;p12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55" name="Google Shape;1255;p12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2" name="Google Shape;126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2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2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65" name="Google Shape;1265;p12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66" name="Google Shape;1266;p12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3" name="Google Shape;127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2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76" name="Google Shape;1276;p12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77" name="Google Shape;1277;p12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2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87" name="Google Shape;1287;p12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88" name="Google Shape;1288;p12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5" name="Google Shape;129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2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98" name="Google Shape;1298;p12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99" name="Google Shape;1299;p12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6" name="Google Shape;130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43"/>
            <a:ext cx="9144003" cy="486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2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09" name="Google Shape;1309;p12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10" name="Google Shape;1310;p12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7" name="Google Shape;131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2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2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20" name="Google Shape;1320;p12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1" name="Google Shape;1321;p12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8" name="Google Shape;132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3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3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31" name="Google Shape;1331;p13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32" name="Google Shape;1332;p13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9" name="Google Shape;133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3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3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42" name="Google Shape;1342;p13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43" name="Google Shape;1343;p13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75" name="Google Shape;175;p2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76" name="Google Shape;176;p2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3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3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53" name="Google Shape;1353;p13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54" name="Google Shape;1354;p13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1" name="Google Shape;136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3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3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64" name="Google Shape;1364;p13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65" name="Google Shape;1365;p13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2" name="Google Shape;137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3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3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75" name="Google Shape;1375;p13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76" name="Google Shape;1376;p13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3" name="Google Shape;138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3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86" name="Google Shape;1386;p13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87" name="Google Shape;1387;p13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4" name="Google Shape;139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" y="0"/>
            <a:ext cx="89802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3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3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97" name="Google Shape;1397;p13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98" name="Google Shape;1398;p13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5" name="Google Shape;14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3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08" name="Google Shape;1408;p13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09" name="Google Shape;1409;p13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6" name="Google Shape;141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3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3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19" name="Google Shape;1419;p13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20" name="Google Shape;1420;p13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7" name="Google Shape;142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3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3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30" name="Google Shape;1430;p13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1" name="Google Shape;1431;p13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8" name="Google Shape;143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4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4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41" name="Google Shape;1441;p14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42" name="Google Shape;1442;p14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9" name="Google Shape;144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4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4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52" name="Google Shape;1452;p14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53" name="Google Shape;1453;p14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86" name="Google Shape;186;p2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87" name="Google Shape;187;p2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0" name="Google Shape;146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2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42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63" name="Google Shape;1463;p142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64" name="Google Shape;1464;p142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43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43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74" name="Google Shape;1474;p143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75" name="Google Shape;1475;p143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2" name="Google Shape;148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44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44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85" name="Google Shape;1485;p144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86" name="Google Shape;1486;p144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3" name="Google Shape;149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45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45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96" name="Google Shape;1496;p145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97" name="Google Shape;1497;p145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4" name="Google Shape;15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46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46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07" name="Google Shape;1507;p146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08" name="Google Shape;1508;p146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5" name="Google Shape;151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47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47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18" name="Google Shape;1518;p147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19" name="Google Shape;1519;p147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6" name="Google Shape;152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48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48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29" name="Google Shape;1529;p148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30" name="Google Shape;1530;p148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7" name="Google Shape;153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49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49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40" name="Google Shape;1540;p149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41" name="Google Shape;1541;p149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8" name="Google Shape;154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5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5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51" name="Google Shape;1551;p15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52" name="Google Shape;1552;p15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FPs - Run 3</a:t>
            </a:r>
            <a:endParaRPr/>
          </a:p>
        </p:txBody>
      </p:sp>
      <p:sp>
        <p:nvSpPr>
          <p:cNvPr id="1558" name="Google Shape;1558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97" name="Google Shape;197;p2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98" name="Google Shape;198;p2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5" name="Google Shape;156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70"/>
            <a:ext cx="9144003" cy="483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152"/>
          <p:cNvSpPr/>
          <p:nvPr/>
        </p:nvSpPr>
        <p:spPr>
          <a:xfrm>
            <a:off x="4917050" y="2450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52"/>
          <p:cNvSpPr/>
          <p:nvPr/>
        </p:nvSpPr>
        <p:spPr>
          <a:xfrm>
            <a:off x="0" y="1955850"/>
            <a:ext cx="927000" cy="1350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68" name="Google Shape;1568;p152"/>
          <p:cNvSpPr/>
          <p:nvPr/>
        </p:nvSpPr>
        <p:spPr>
          <a:xfrm>
            <a:off x="0" y="3257300"/>
            <a:ext cx="927000" cy="1350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69" name="Google Shape;1569;p152"/>
          <p:cNvSpPr/>
          <p:nvPr/>
        </p:nvSpPr>
        <p:spPr>
          <a:xfrm>
            <a:off x="0" y="605550"/>
            <a:ext cx="927000" cy="1350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6" name="Google Shape;157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5"/>
            <a:ext cx="9144003" cy="498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53"/>
          <p:cNvSpPr/>
          <p:nvPr/>
        </p:nvSpPr>
        <p:spPr>
          <a:xfrm>
            <a:off x="49170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53"/>
          <p:cNvSpPr/>
          <p:nvPr/>
        </p:nvSpPr>
        <p:spPr>
          <a:xfrm>
            <a:off x="0" y="1886425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79" name="Google Shape;1579;p153"/>
          <p:cNvSpPr/>
          <p:nvPr/>
        </p:nvSpPr>
        <p:spPr>
          <a:xfrm>
            <a:off x="0" y="33508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80" name="Google Shape;1580;p153"/>
          <p:cNvSpPr/>
          <p:nvPr/>
        </p:nvSpPr>
        <p:spPr>
          <a:xfrm>
            <a:off x="0" y="567625"/>
            <a:ext cx="927000" cy="1318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7" name="Google Shape;158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"/>
            <a:ext cx="9144003" cy="49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54"/>
          <p:cNvSpPr/>
          <p:nvPr/>
        </p:nvSpPr>
        <p:spPr>
          <a:xfrm>
            <a:off x="49170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54"/>
          <p:cNvSpPr/>
          <p:nvPr/>
        </p:nvSpPr>
        <p:spPr>
          <a:xfrm>
            <a:off x="0" y="1886425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590" name="Google Shape;1590;p154"/>
          <p:cNvSpPr/>
          <p:nvPr/>
        </p:nvSpPr>
        <p:spPr>
          <a:xfrm>
            <a:off x="0" y="33508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591" name="Google Shape;1591;p154"/>
          <p:cNvSpPr/>
          <p:nvPr/>
        </p:nvSpPr>
        <p:spPr>
          <a:xfrm>
            <a:off x="0" y="567625"/>
            <a:ext cx="927000" cy="1318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8" name="Google Shape;1598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155"/>
          <p:cNvSpPr/>
          <p:nvPr/>
        </p:nvSpPr>
        <p:spPr>
          <a:xfrm>
            <a:off x="4917050" y="1449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55"/>
          <p:cNvSpPr/>
          <p:nvPr/>
        </p:nvSpPr>
        <p:spPr>
          <a:xfrm>
            <a:off x="0" y="1886425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01" name="Google Shape;1601;p155"/>
          <p:cNvSpPr/>
          <p:nvPr/>
        </p:nvSpPr>
        <p:spPr>
          <a:xfrm>
            <a:off x="0" y="33508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02" name="Google Shape;1602;p155"/>
          <p:cNvSpPr/>
          <p:nvPr/>
        </p:nvSpPr>
        <p:spPr>
          <a:xfrm>
            <a:off x="0" y="567625"/>
            <a:ext cx="927000" cy="1318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9" name="Google Shape;160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56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56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12" name="Google Shape;1612;p156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13" name="Google Shape;1613;p156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0" name="Google Shape;162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57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57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23" name="Google Shape;1623;p157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24" name="Google Shape;1624;p157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1" name="Google Shape;163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58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58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34" name="Google Shape;1634;p158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35" name="Google Shape;1635;p158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2" name="Google Shape;164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59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59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45" name="Google Shape;1645;p159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46" name="Google Shape;1646;p159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3" name="Google Shape;165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32" y="0"/>
            <a:ext cx="7219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60"/>
          <p:cNvSpPr/>
          <p:nvPr/>
        </p:nvSpPr>
        <p:spPr>
          <a:xfrm>
            <a:off x="4832350" y="172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60"/>
          <p:cNvSpPr/>
          <p:nvPr/>
        </p:nvSpPr>
        <p:spPr>
          <a:xfrm>
            <a:off x="777675" y="190636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56" name="Google Shape;1656;p160"/>
          <p:cNvSpPr/>
          <p:nvPr/>
        </p:nvSpPr>
        <p:spPr>
          <a:xfrm>
            <a:off x="777675" y="347400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57" name="Google Shape;1657;p160"/>
          <p:cNvSpPr/>
          <p:nvPr/>
        </p:nvSpPr>
        <p:spPr>
          <a:xfrm>
            <a:off x="777675" y="3905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4" name="Google Shape;166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61"/>
          <p:cNvSpPr/>
          <p:nvPr/>
        </p:nvSpPr>
        <p:spPr>
          <a:xfrm>
            <a:off x="4924750" y="172500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61"/>
          <p:cNvSpPr/>
          <p:nvPr/>
        </p:nvSpPr>
        <p:spPr>
          <a:xfrm>
            <a:off x="0" y="1906362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667" name="Google Shape;1667;p161"/>
          <p:cNvSpPr/>
          <p:nvPr/>
        </p:nvSpPr>
        <p:spPr>
          <a:xfrm>
            <a:off x="0" y="3292350"/>
            <a:ext cx="927000" cy="1386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668" name="Google Shape;1668;p161"/>
          <p:cNvSpPr/>
          <p:nvPr/>
        </p:nvSpPr>
        <p:spPr>
          <a:xfrm>
            <a:off x="0" y="521425"/>
            <a:ext cx="927000" cy="1457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08" name="Google Shape;208;p2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09" name="Google Shape;209;p2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19" name="Google Shape;219;p2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20" name="Google Shape;220;p2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30" name="Google Shape;230;p2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31" name="Google Shape;231;p2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41" name="Google Shape;241;p3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42" name="Google Shape;242;p3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52" name="Google Shape;252;p3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53" name="Google Shape;253;p3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" name="Google Shape;65;p1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" name="Google Shape;66;p1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63" name="Google Shape;263;p3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64" name="Google Shape;264;p3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74" name="Google Shape;274;p3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75" name="Google Shape;275;p3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85" name="Google Shape;285;p3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86" name="Google Shape;286;p3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296" name="Google Shape;296;p3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297" name="Google Shape;297;p3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07" name="Google Shape;307;p3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08" name="Google Shape;308;p3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18" name="Google Shape;318;p3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19" name="Google Shape;319;p3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29" name="Google Shape;329;p3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30" name="Google Shape;330;p3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40" name="Google Shape;340;p3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41" name="Google Shape;341;p3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51" name="Google Shape;351;p4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52" name="Google Shape;352;p4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62" name="Google Shape;362;p4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63" name="Google Shape;363;p4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" name="Google Shape;76;p1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" name="Google Shape;77;p1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73" name="Google Shape;373;p4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74" name="Google Shape;374;p4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84" name="Google Shape;384;p4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85" name="Google Shape;385;p4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395" name="Google Shape;395;p4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396" name="Google Shape;396;p4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06" name="Google Shape;406;p4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07" name="Google Shape;407;p4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17" name="Google Shape;417;p4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18" name="Google Shape;418;p4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28" name="Google Shape;428;p4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29" name="Google Shape;429;p4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39" name="Google Shape;439;p4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40" name="Google Shape;440;p4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50" name="Google Shape;450;p4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51" name="Google Shape;451;p4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61" name="Google Shape;461;p5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62" name="Google Shape;462;p5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72" name="Google Shape;472;p5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73" name="Google Shape;473;p5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" name="Google Shape;87;p1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" name="Google Shape;88;p1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83" name="Google Shape;483;p52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84" name="Google Shape;484;p52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494" name="Google Shape;494;p53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495" name="Google Shape;495;p53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05" name="Google Shape;505;p54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06" name="Google Shape;506;p54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16" name="Google Shape;516;p55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17" name="Google Shape;517;p55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6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27" name="Google Shape;527;p56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28" name="Google Shape;528;p56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38" name="Google Shape;538;p5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39" name="Google Shape;539;p5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49" name="Google Shape;549;p5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50" name="Google Shape;550;p5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60" name="Google Shape;560;p5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61" name="Google Shape;561;p5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71" name="Google Shape;571;p6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72" name="Google Shape;572;p6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DNMs - Run 3</a:t>
            </a:r>
            <a:endParaRPr/>
          </a:p>
        </p:txBody>
      </p:sp>
      <p:sp>
        <p:nvSpPr>
          <p:cNvPr id="578" name="Google Shape;578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" name="Google Shape;98;p17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" name="Google Shape;99;p17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88" name="Google Shape;588;p6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589" name="Google Shape;589;p6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11"/>
            <a:ext cx="9144003" cy="503188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599" name="Google Shape;599;p6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00" name="Google Shape;600;p6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10" name="Google Shape;610;p6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11" name="Google Shape;611;p6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21" name="Google Shape;621;p6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22" name="Google Shape;622;p6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32" name="Google Shape;632;p6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33" name="Google Shape;633;p6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02" y="0"/>
            <a:ext cx="89345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43" name="Google Shape;643;p6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44" name="Google Shape;644;p6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" y="0"/>
            <a:ext cx="89879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54" name="Google Shape;654;p6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55" name="Google Shape;655;p6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65" name="Google Shape;665;p6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66" name="Google Shape;666;p6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76" name="Google Shape;676;p7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77" name="Google Shape;677;p7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87" name="Google Shape;687;p7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88" name="Google Shape;688;p7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" name="Google Shape;109;p18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0" name="Google Shape;110;p18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698" name="Google Shape;698;p7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699" name="Google Shape;699;p7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09" name="Google Shape;709;p7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10" name="Google Shape;710;p7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59"/>
            <a:ext cx="9144003" cy="4942583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20" name="Google Shape;720;p7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21" name="Google Shape;721;p7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31" name="Google Shape;731;p7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32" name="Google Shape;732;p7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42" name="Google Shape;742;p7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43" name="Google Shape;743;p7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9" y="0"/>
            <a:ext cx="88818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53" name="Google Shape;753;p7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54" name="Google Shape;754;p7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78"/>
            <a:ext cx="9144003" cy="50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64" name="Google Shape;764;p7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65" name="Google Shape;765;p7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75" name="Google Shape;775;p7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76" name="Google Shape;776;p7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"/>
            <a:ext cx="9144003" cy="50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86" name="Google Shape;786;p8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87" name="Google Shape;787;p8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797" name="Google Shape;797;p8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798" name="Google Shape;798;p8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20" name="Google Shape;120;p19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21" name="Google Shape;121;p19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"/>
            <a:ext cx="9144003" cy="488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08" name="Google Shape;808;p8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09" name="Google Shape;809;p8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89"/>
            <a:ext cx="9144003" cy="50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19" name="Google Shape;819;p8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20" name="Google Shape;820;p8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30" name="Google Shape;830;p8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31" name="Google Shape;831;p8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41" name="Google Shape;841;p8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42" name="Google Shape;842;p8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52" name="Google Shape;852;p8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53" name="Google Shape;853;p8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63" name="Google Shape;863;p8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64" name="Google Shape;864;p8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74" name="Google Shape;874;p8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75" name="Google Shape;875;p8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67"/>
            <a:ext cx="9144003" cy="481756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85" name="Google Shape;885;p8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86" name="Google Shape;886;p8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4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896" name="Google Shape;896;p9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897" name="Google Shape;897;p9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07" name="Google Shape;907;p9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08" name="Google Shape;908;p9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31" name="Google Shape;131;p20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32" name="Google Shape;132;p20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" y="0"/>
            <a:ext cx="9034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9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18" name="Google Shape;918;p9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19" name="Google Shape;919;p9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54"/>
            <a:ext cx="9144003" cy="4915794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29" name="Google Shape;929;p9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30" name="Google Shape;930;p9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9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40" name="Google Shape;940;p9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41" name="Google Shape;941;p9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13"/>
            <a:ext cx="9144003" cy="4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51" name="Google Shape;951;p9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52" name="Google Shape;952;p9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05"/>
            <a:ext cx="9144003" cy="5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62" name="Google Shape;962;p9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63" name="Google Shape;963;p9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16" y="0"/>
            <a:ext cx="87345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73" name="Google Shape;973;p9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74" name="Google Shape;974;p9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84" name="Google Shape;984;p9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85" name="Google Shape;985;p9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6"/>
            <a:ext cx="9144003" cy="5058669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9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9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995" name="Google Shape;995;p99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996" name="Google Shape;996;p99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16"/>
            <a:ext cx="9144003" cy="48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0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0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06" name="Google Shape;1006;p100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07" name="Google Shape;1007;p100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1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1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17" name="Google Shape;1017;p101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18" name="Google Shape;1018;p101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4901650" y="1601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1923475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42" name="Google Shape;142;p21"/>
          <p:cNvSpPr/>
          <p:nvPr/>
        </p:nvSpPr>
        <p:spPr>
          <a:xfrm>
            <a:off x="0" y="3317000"/>
            <a:ext cx="927000" cy="1369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43" name="Google Shape;143;p21"/>
          <p:cNvSpPr/>
          <p:nvPr/>
        </p:nvSpPr>
        <p:spPr>
          <a:xfrm>
            <a:off x="0" y="441900"/>
            <a:ext cx="927000" cy="1458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8"/>
            <a:ext cx="9144003" cy="50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2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2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28" name="Google Shape;1028;p102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29" name="Google Shape;1029;p102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6" name="Google Shape;1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3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3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39" name="Google Shape;1039;p103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40" name="Google Shape;1040;p103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0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54"/>
            <a:ext cx="9144003" cy="508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4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4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50" name="Google Shape;1050;p104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51" name="Google Shape;1051;p104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8" name="Google Shape;10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5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5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61" name="Google Shape;1061;p105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62" name="Google Shape;1062;p105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78"/>
            <a:ext cx="9144003" cy="48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6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6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72" name="Google Shape;1072;p106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73" name="Google Shape;1073;p106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7"/>
            <a:ext cx="9144003" cy="494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7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7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83" name="Google Shape;1083;p107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84" name="Google Shape;1084;p107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8"/>
          <p:cNvSpPr/>
          <p:nvPr/>
        </p:nvSpPr>
        <p:spPr>
          <a:xfrm>
            <a:off x="4901650" y="182575"/>
            <a:ext cx="216900" cy="48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8"/>
          <p:cNvSpPr/>
          <p:nvPr/>
        </p:nvSpPr>
        <p:spPr>
          <a:xfrm>
            <a:off x="55550" y="1790600"/>
            <a:ext cx="927000" cy="14127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094" name="Google Shape;1094;p108"/>
          <p:cNvSpPr/>
          <p:nvPr/>
        </p:nvSpPr>
        <p:spPr>
          <a:xfrm>
            <a:off x="55550" y="3253700"/>
            <a:ext cx="927000" cy="16173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095" name="Google Shape;1095;p108"/>
          <p:cNvSpPr/>
          <p:nvPr/>
        </p:nvSpPr>
        <p:spPr>
          <a:xfrm>
            <a:off x="55550" y="467600"/>
            <a:ext cx="927000" cy="1272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30X FPs - Run 3</a:t>
            </a:r>
            <a:endParaRPr/>
          </a:p>
        </p:txBody>
      </p:sp>
      <p:sp>
        <p:nvSpPr>
          <p:cNvPr id="1101" name="Google Shape;1101;p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10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10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11" name="Google Shape;1111;p110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12" name="Google Shape;1112;p110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99"/>
            <a:ext cx="9144003" cy="481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11"/>
          <p:cNvSpPr/>
          <p:nvPr/>
        </p:nvSpPr>
        <p:spPr>
          <a:xfrm>
            <a:off x="4901650" y="198925"/>
            <a:ext cx="216900" cy="485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11"/>
          <p:cNvSpPr/>
          <p:nvPr/>
        </p:nvSpPr>
        <p:spPr>
          <a:xfrm>
            <a:off x="0" y="1965125"/>
            <a:ext cx="927000" cy="13461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Dam</a:t>
            </a:r>
            <a:endParaRPr b="1" sz="2200"/>
          </a:p>
        </p:txBody>
      </p:sp>
      <p:sp>
        <p:nvSpPr>
          <p:cNvPr id="1122" name="Google Shape;1122;p111"/>
          <p:cNvSpPr/>
          <p:nvPr/>
        </p:nvSpPr>
        <p:spPr>
          <a:xfrm>
            <a:off x="0" y="3311225"/>
            <a:ext cx="927000" cy="1616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Child</a:t>
            </a:r>
            <a:endParaRPr b="1" sz="2200"/>
          </a:p>
        </p:txBody>
      </p:sp>
      <p:sp>
        <p:nvSpPr>
          <p:cNvPr id="1123" name="Google Shape;1123;p111"/>
          <p:cNvSpPr/>
          <p:nvPr/>
        </p:nvSpPr>
        <p:spPr>
          <a:xfrm>
            <a:off x="0" y="487325"/>
            <a:ext cx="927000" cy="14778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Sire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